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349"/>
    <p:restoredTop sz="50000"/>
  </p:normalViewPr>
  <p:slideViewPr>
    <p:cSldViewPr snapToGrid="0" snapToObjects="1">
      <p:cViewPr varScale="1">
        <p:scale>
          <a:sx n="69" d="100"/>
          <a:sy n="69" d="100"/>
        </p:scale>
        <p:origin x="23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976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332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091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09785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082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521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144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255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565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156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43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53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72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833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519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53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46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C37A5D6-0EF4-834F-AEEA-8AC1FBCC844F}" type="datetimeFigureOut">
              <a:rPr lang="en-US" smtClean="0"/>
              <a:t>7/1/16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4922C-F784-EA4E-9DE4-41A4C13DC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9693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pple.com/library/prerelease/content/documentation/IDEs/Conceptual/AppDistributionGuide/Introduction/Introduction.html" TargetMode="External"/><Relationship Id="rId3" Type="http://schemas.openxmlformats.org/officeDocument/2006/relationships/hyperlink" Target="https://www.youtube.com/watch?v=6uX7B8ZfMiw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nomad/shenzhe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iOS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Distribute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457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Apple Developer Program Enrollment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2915483"/>
            <a:ext cx="8947150" cy="2470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17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App Distribution Workflows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developer.apple.com/library/prerelease/content/documentation/IDEs/Conceptual/AppDistributionGuide/Introduction/Introduction.html</a:t>
            </a:r>
            <a:endParaRPr lang="zh-CN" altLang="en-US" dirty="0" smtClean="0"/>
          </a:p>
          <a:p>
            <a:r>
              <a:rPr lang="en-US" altLang="zh-CN" dirty="0">
                <a:hlinkClick r:id="rId3"/>
              </a:rPr>
              <a:t>https://www.youtube.com/watch?v=6uX7B8ZfMiw</a:t>
            </a:r>
            <a:endParaRPr lang="zh-CN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IPA</a:t>
            </a:r>
            <a:r>
              <a:rPr lang="zh-CN" altLang="en-US" dirty="0" smtClean="0"/>
              <a:t> </a:t>
            </a:r>
            <a:r>
              <a:rPr lang="en-US" altLang="zh-CN" dirty="0" smtClean="0"/>
              <a:t>D</a:t>
            </a:r>
            <a:r>
              <a:rPr lang="en-US" altLang="zh-CN" dirty="0" smtClean="0"/>
              <a:t>istribute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github.com/nomad/shenzhen</a:t>
            </a:r>
            <a:endParaRPr lang="zh-CN" altLang="en-US" dirty="0" smtClean="0"/>
          </a:p>
          <a:p>
            <a:endParaRPr lang="zh-CN" altLang="en-US" dirty="0"/>
          </a:p>
          <a:p>
            <a:endParaRPr lang="zh-CN" alt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7666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556</TotalTime>
  <Words>19</Words>
  <Application>Microsoft Macintosh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Century Gothic</vt:lpstr>
      <vt:lpstr>Wingdings 3</vt:lpstr>
      <vt:lpstr>宋体</vt:lpstr>
      <vt:lpstr>Arial</vt:lpstr>
      <vt:lpstr>Ion</vt:lpstr>
      <vt:lpstr>iOS App Distribute</vt:lpstr>
      <vt:lpstr>Apple Developer Program Enrollment  </vt:lpstr>
      <vt:lpstr>About App Distribution Workflows </vt:lpstr>
      <vt:lpstr>IPA Distribute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iOS App Distribute</dc:title>
  <dc:creator>Microsoft Office User</dc:creator>
  <cp:lastModifiedBy>Microsoft Office User</cp:lastModifiedBy>
  <cp:revision>9</cp:revision>
  <dcterms:created xsi:type="dcterms:W3CDTF">2016-07-01T14:44:22Z</dcterms:created>
  <dcterms:modified xsi:type="dcterms:W3CDTF">2016-07-02T00:00:27Z</dcterms:modified>
</cp:coreProperties>
</file>

<file path=docProps/thumbnail.jpeg>
</file>